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1" r:id="rId6"/>
    <p:sldId id="258" r:id="rId7"/>
    <p:sldId id="259" r:id="rId8"/>
    <p:sldId id="264" r:id="rId9"/>
    <p:sldId id="260" r:id="rId10"/>
    <p:sldId id="271" r:id="rId11"/>
    <p:sldId id="266" r:id="rId12"/>
    <p:sldId id="277" r:id="rId13"/>
    <p:sldId id="274" r:id="rId14"/>
    <p:sldId id="275" r:id="rId15"/>
    <p:sldId id="276" r:id="rId16"/>
    <p:sldId id="273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F2B1CE-1E10-E99F-CD53-8186CAB5F5A0}" name="Helena Gałek" initials="HG" userId="S::helena.galek@admin.pk.edu.pl::9e29654d-786b-4b1f-9ce3-758f116146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800000"/>
    <a:srgbClr val="A50021"/>
    <a:srgbClr val="6600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9A608-6C36-2BEE-46CF-E2F94C221DAD}" v="56" dt="2023-06-27T08:00:01.554"/>
    <p1510:client id="{A8B85FE5-9F42-3CBF-1906-EE22F756647D}" v="95" dt="2023-06-28T05:55:13.516"/>
    <p1510:client id="{ADB911F9-243A-4627-BBBF-07001C5CA584}" v="81" dt="2023-06-26T12:31:31.568"/>
    <p1510:client id="{B3D41770-F848-4636-B1F4-13210C31436E}" v="3" dt="2023-06-27T12:22:23.657"/>
    <p1510:client id="{F174018F-031B-4869-A1B2-9A6707C0678D}" v="25" dt="2023-07-06T09:04:50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5C336-97E2-4842-9590-73618DEABF67}" type="doc">
      <dgm:prSet loTypeId="urn:microsoft.com/office/officeart/2005/8/layout/process1" loCatId="process" qsTypeId="urn:microsoft.com/office/officeart/2005/8/quickstyle/simple1" qsCatId="simple" csTypeId="urn:microsoft.com/office/officeart/2005/8/colors/accent5_1" csCatId="accent5" phldr="1"/>
      <dgm:spPr/>
    </dgm:pt>
    <dgm:pt modelId="{469AD63A-D2F1-4F87-B839-6323C7465EAC}">
      <dgm:prSet phldrT="[Tekst]"/>
      <dgm:spPr/>
      <dgm:t>
        <a:bodyPr/>
        <a:lstStyle/>
        <a:p>
          <a:r>
            <a:rPr lang="pl-PL" dirty="0">
              <a:solidFill>
                <a:srgbClr val="008080"/>
              </a:solidFill>
              <a:latin typeface="+mj-lt"/>
            </a:rPr>
            <a:t>Powołanie Zespołu roboczego KZB ds. RODBUK</a:t>
          </a:r>
        </a:p>
      </dgm:t>
    </dgm:pt>
    <dgm:pt modelId="{89578CF3-AC14-4C3C-9DFF-477BBEF4FD78}" type="parTrans" cxnId="{57E5809B-3941-4312-8BAA-6046ADD0FE0A}">
      <dgm:prSet/>
      <dgm:spPr/>
      <dgm:t>
        <a:bodyPr/>
        <a:lstStyle/>
        <a:p>
          <a:endParaRPr lang="pl-PL"/>
        </a:p>
      </dgm:t>
    </dgm:pt>
    <dgm:pt modelId="{9B6DC186-4F08-4532-AAEE-D61357F346BF}" type="sibTrans" cxnId="{57E5809B-3941-4312-8BAA-6046ADD0FE0A}">
      <dgm:prSet/>
      <dgm:spPr/>
      <dgm:t>
        <a:bodyPr/>
        <a:lstStyle/>
        <a:p>
          <a:endParaRPr lang="pl-PL"/>
        </a:p>
      </dgm:t>
    </dgm:pt>
    <dgm:pt modelId="{220CBC05-77A6-4741-AF2F-259B0DD18BEA}">
      <dgm:prSet phldrT="[Tekst]"/>
      <dgm:spPr/>
      <dgm:t>
        <a:bodyPr/>
        <a:lstStyle/>
        <a:p>
          <a:r>
            <a:rPr lang="pl-PL" dirty="0">
              <a:solidFill>
                <a:srgbClr val="008080"/>
              </a:solidFill>
              <a:latin typeface="+mj-lt"/>
            </a:rPr>
            <a:t>Pierwsze spotkanie Zespołu roboczego</a:t>
          </a:r>
        </a:p>
      </dgm:t>
    </dgm:pt>
    <dgm:pt modelId="{07D56C5E-5D0B-4165-AA27-0CF6F92BBAEF}" type="parTrans" cxnId="{ABCFC00E-252E-4C7B-854E-0332843263B2}">
      <dgm:prSet/>
      <dgm:spPr/>
      <dgm:t>
        <a:bodyPr/>
        <a:lstStyle/>
        <a:p>
          <a:endParaRPr lang="pl-PL"/>
        </a:p>
      </dgm:t>
    </dgm:pt>
    <dgm:pt modelId="{02E40966-ABEB-4C51-BF74-610BD9C25DEB}" type="sibTrans" cxnId="{ABCFC00E-252E-4C7B-854E-0332843263B2}">
      <dgm:prSet/>
      <dgm:spPr/>
      <dgm:t>
        <a:bodyPr/>
        <a:lstStyle/>
        <a:p>
          <a:endParaRPr lang="pl-PL"/>
        </a:p>
      </dgm:t>
    </dgm:pt>
    <dgm:pt modelId="{CFCE3942-A07F-4A71-86FF-8F6039EADAF1}">
      <dgm:prSet phldrT="[Tekst]"/>
      <dgm:spPr/>
      <dgm:t>
        <a:bodyPr/>
        <a:lstStyle/>
        <a:p>
          <a:r>
            <a:rPr lang="pl-PL" dirty="0">
              <a:solidFill>
                <a:srgbClr val="008080"/>
              </a:solidFill>
              <a:latin typeface="+mj-lt"/>
            </a:rPr>
            <a:t>Zebranie wstępnych danych technicznych dotyczących wdrożenia</a:t>
          </a:r>
        </a:p>
      </dgm:t>
    </dgm:pt>
    <dgm:pt modelId="{5959D84D-F2F4-4A36-ABEC-49D006914D32}" type="parTrans" cxnId="{5F88FD94-05BC-4682-8CCF-7467CD6CCB7A}">
      <dgm:prSet/>
      <dgm:spPr/>
      <dgm:t>
        <a:bodyPr/>
        <a:lstStyle/>
        <a:p>
          <a:endParaRPr lang="pl-PL"/>
        </a:p>
      </dgm:t>
    </dgm:pt>
    <dgm:pt modelId="{02DF9277-4FA4-4D61-9531-998AF58199C3}" type="sibTrans" cxnId="{5F88FD94-05BC-4682-8CCF-7467CD6CCB7A}">
      <dgm:prSet/>
      <dgm:spPr/>
      <dgm:t>
        <a:bodyPr/>
        <a:lstStyle/>
        <a:p>
          <a:endParaRPr lang="pl-PL"/>
        </a:p>
      </dgm:t>
    </dgm:pt>
    <dgm:pt modelId="{60EECE1F-5897-4699-AD74-D12FC99B4E77}">
      <dgm:prSet phldrT="[Tekst]"/>
      <dgm:spPr/>
      <dgm:t>
        <a:bodyPr/>
        <a:lstStyle/>
        <a:p>
          <a:pPr rtl="0"/>
          <a:r>
            <a:rPr lang="pl-PL" dirty="0">
              <a:solidFill>
                <a:srgbClr val="008080"/>
              </a:solidFill>
              <a:latin typeface="+mj-lt"/>
            </a:rPr>
            <a:t>Przygotowanie wstępnego projektu wdrożenia </a:t>
          </a:r>
          <a:br>
            <a:rPr lang="pl-PL" dirty="0">
              <a:solidFill>
                <a:srgbClr val="008080"/>
              </a:solidFill>
              <a:latin typeface="+mj-lt"/>
            </a:rPr>
          </a:br>
          <a:r>
            <a:rPr lang="pl-PL" dirty="0">
              <a:solidFill>
                <a:srgbClr val="008080"/>
              </a:solidFill>
              <a:latin typeface="+mj-lt"/>
            </a:rPr>
            <a:t>i udostępnienia instancji testowych systemu</a:t>
          </a:r>
        </a:p>
      </dgm:t>
    </dgm:pt>
    <dgm:pt modelId="{BDB4AA00-6A91-42F1-BDED-217673C63555}" type="parTrans" cxnId="{09C870A4-1E67-47A4-9238-9A0B86EC90A1}">
      <dgm:prSet/>
      <dgm:spPr/>
      <dgm:t>
        <a:bodyPr/>
        <a:lstStyle/>
        <a:p>
          <a:endParaRPr lang="pl-PL"/>
        </a:p>
      </dgm:t>
    </dgm:pt>
    <dgm:pt modelId="{9E6A21CD-325F-4332-8DAB-4685E8B54C35}" type="sibTrans" cxnId="{09C870A4-1E67-47A4-9238-9A0B86EC90A1}">
      <dgm:prSet/>
      <dgm:spPr/>
      <dgm:t>
        <a:bodyPr/>
        <a:lstStyle/>
        <a:p>
          <a:endParaRPr lang="pl-PL"/>
        </a:p>
      </dgm:t>
    </dgm:pt>
    <dgm:pt modelId="{2E7558B2-EE7D-4DC7-AE35-C0B5AEE8CFF7}">
      <dgm:prSet phldrT="[Tekst]"/>
      <dgm:spPr/>
      <dgm:t>
        <a:bodyPr/>
        <a:lstStyle/>
        <a:p>
          <a:pPr rtl="0"/>
          <a:r>
            <a:rPr lang="pl-PL" dirty="0">
              <a:solidFill>
                <a:srgbClr val="008080"/>
              </a:solidFill>
              <a:latin typeface="+mj-lt"/>
            </a:rPr>
            <a:t>Prace merytoryczne, techniczne </a:t>
          </a:r>
          <a:br>
            <a:rPr lang="pl-PL" dirty="0">
              <a:solidFill>
                <a:srgbClr val="008080"/>
              </a:solidFill>
              <a:latin typeface="+mj-lt"/>
            </a:rPr>
          </a:br>
          <a:r>
            <a:rPr lang="pl-PL" dirty="0">
              <a:solidFill>
                <a:srgbClr val="008080"/>
              </a:solidFill>
              <a:latin typeface="+mj-lt"/>
            </a:rPr>
            <a:t>i testy systemu</a:t>
          </a:r>
        </a:p>
      </dgm:t>
    </dgm:pt>
    <dgm:pt modelId="{AC0E955A-F738-4E95-A2AF-25526DD4DFC9}" type="parTrans" cxnId="{EBCD744A-DC4D-4646-A512-F3895345B631}">
      <dgm:prSet/>
      <dgm:spPr/>
      <dgm:t>
        <a:bodyPr/>
        <a:lstStyle/>
        <a:p>
          <a:endParaRPr lang="pl-PL"/>
        </a:p>
      </dgm:t>
    </dgm:pt>
    <dgm:pt modelId="{DB727CC5-047D-4B08-A1C1-1A08E72A45D6}" type="sibTrans" cxnId="{EBCD744A-DC4D-4646-A512-F3895345B631}">
      <dgm:prSet/>
      <dgm:spPr/>
      <dgm:t>
        <a:bodyPr/>
        <a:lstStyle/>
        <a:p>
          <a:endParaRPr lang="pl-PL"/>
        </a:p>
      </dgm:t>
    </dgm:pt>
    <dgm:pt modelId="{AF929FE0-E34A-4335-8CD5-52BFDC9875A5}">
      <dgm:prSet phldrT="[Tekst]"/>
      <dgm:spPr/>
      <dgm:t>
        <a:bodyPr/>
        <a:lstStyle/>
        <a:p>
          <a:pPr rtl="0"/>
          <a:r>
            <a:rPr lang="pl-PL" dirty="0">
              <a:solidFill>
                <a:srgbClr val="008080"/>
              </a:solidFill>
              <a:latin typeface="+mj-lt"/>
            </a:rPr>
            <a:t>Sygnowanie umów </a:t>
          </a:r>
          <a:br>
            <a:rPr lang="pl-PL" dirty="0">
              <a:solidFill>
                <a:srgbClr val="008080"/>
              </a:solidFill>
              <a:latin typeface="+mj-lt"/>
            </a:rPr>
          </a:br>
          <a:r>
            <a:rPr lang="pl-PL" dirty="0">
              <a:solidFill>
                <a:srgbClr val="008080"/>
              </a:solidFill>
              <a:latin typeface="+mj-lt"/>
            </a:rPr>
            <a:t>z uczelniami biorącymi udział </a:t>
          </a:r>
          <a:br>
            <a:rPr lang="pl-PL" dirty="0">
              <a:solidFill>
                <a:srgbClr val="008080"/>
              </a:solidFill>
              <a:latin typeface="+mj-lt"/>
            </a:rPr>
          </a:br>
          <a:r>
            <a:rPr lang="pl-PL" dirty="0">
              <a:solidFill>
                <a:srgbClr val="008080"/>
              </a:solidFill>
              <a:latin typeface="+mj-lt"/>
            </a:rPr>
            <a:t>w projekcie</a:t>
          </a:r>
        </a:p>
      </dgm:t>
    </dgm:pt>
    <dgm:pt modelId="{EEAB2A9E-7AB7-4F54-A988-73EF63CFA298}" type="parTrans" cxnId="{B74BD554-4E48-440E-95A8-AF48FDC83D11}">
      <dgm:prSet/>
      <dgm:spPr/>
      <dgm:t>
        <a:bodyPr/>
        <a:lstStyle/>
        <a:p>
          <a:endParaRPr lang="pl-PL"/>
        </a:p>
      </dgm:t>
    </dgm:pt>
    <dgm:pt modelId="{DB89EFB3-223D-498B-9516-58A15EB0F8CF}" type="sibTrans" cxnId="{B74BD554-4E48-440E-95A8-AF48FDC83D11}">
      <dgm:prSet/>
      <dgm:spPr/>
      <dgm:t>
        <a:bodyPr/>
        <a:lstStyle/>
        <a:p>
          <a:endParaRPr lang="pl-PL"/>
        </a:p>
      </dgm:t>
    </dgm:pt>
    <dgm:pt modelId="{5FE88A43-CFA9-4E9E-9F88-BD671DA38461}">
      <dgm:prSet phldrT="[Tekst]"/>
      <dgm:spPr/>
      <dgm:t>
        <a:bodyPr/>
        <a:lstStyle/>
        <a:p>
          <a:r>
            <a:rPr lang="pl-PL" dirty="0">
              <a:solidFill>
                <a:srgbClr val="008080"/>
              </a:solidFill>
              <a:latin typeface="+mj-lt"/>
            </a:rPr>
            <a:t>Oficjalne uruchomienie RODBUK</a:t>
          </a:r>
        </a:p>
        <a:p>
          <a:r>
            <a:rPr lang="pl-PL" dirty="0">
              <a:solidFill>
                <a:srgbClr val="008080"/>
              </a:solidFill>
              <a:latin typeface="+mj-lt"/>
            </a:rPr>
            <a:t>(Instancja UJ)</a:t>
          </a:r>
        </a:p>
      </dgm:t>
    </dgm:pt>
    <dgm:pt modelId="{446C36E5-2F17-4059-AAC6-F198C18C7D00}" type="parTrans" cxnId="{6D2FAE54-0770-4C90-9945-D01C68219BA0}">
      <dgm:prSet/>
      <dgm:spPr/>
      <dgm:t>
        <a:bodyPr/>
        <a:lstStyle/>
        <a:p>
          <a:endParaRPr lang="pl-PL"/>
        </a:p>
      </dgm:t>
    </dgm:pt>
    <dgm:pt modelId="{2F029299-5D5D-4494-8C97-116B5B0724B3}" type="sibTrans" cxnId="{6D2FAE54-0770-4C90-9945-D01C68219BA0}">
      <dgm:prSet/>
      <dgm:spPr/>
      <dgm:t>
        <a:bodyPr/>
        <a:lstStyle/>
        <a:p>
          <a:endParaRPr lang="pl-PL"/>
        </a:p>
      </dgm:t>
    </dgm:pt>
    <dgm:pt modelId="{1CB86491-882C-402A-9F77-BA3EC0109C49}" type="pres">
      <dgm:prSet presAssocID="{5335C336-97E2-4842-9590-73618DEABF67}" presName="Name0" presStyleCnt="0">
        <dgm:presLayoutVars>
          <dgm:dir/>
          <dgm:resizeHandles val="exact"/>
        </dgm:presLayoutVars>
      </dgm:prSet>
      <dgm:spPr/>
    </dgm:pt>
    <dgm:pt modelId="{6F4ED6D0-676D-4C64-A426-80CE7A81F683}" type="pres">
      <dgm:prSet presAssocID="{469AD63A-D2F1-4F87-B839-6323C7465EAC}" presName="node" presStyleLbl="node1" presStyleIdx="0" presStyleCnt="7">
        <dgm:presLayoutVars>
          <dgm:bulletEnabled val="1"/>
        </dgm:presLayoutVars>
      </dgm:prSet>
      <dgm:spPr/>
    </dgm:pt>
    <dgm:pt modelId="{F01B12B8-023C-42C2-A184-D474A108A018}" type="pres">
      <dgm:prSet presAssocID="{9B6DC186-4F08-4532-AAEE-D61357F346BF}" presName="sibTrans" presStyleLbl="sibTrans2D1" presStyleIdx="0" presStyleCnt="6"/>
      <dgm:spPr/>
    </dgm:pt>
    <dgm:pt modelId="{EF1BEAA9-B3AF-4249-AEA2-55B27F2689F7}" type="pres">
      <dgm:prSet presAssocID="{9B6DC186-4F08-4532-AAEE-D61357F346BF}" presName="connectorText" presStyleLbl="sibTrans2D1" presStyleIdx="0" presStyleCnt="6"/>
      <dgm:spPr/>
    </dgm:pt>
    <dgm:pt modelId="{CE067917-B70F-4886-A0CD-1D9D6461B132}" type="pres">
      <dgm:prSet presAssocID="{220CBC05-77A6-4741-AF2F-259B0DD18BEA}" presName="node" presStyleLbl="node1" presStyleIdx="1" presStyleCnt="7">
        <dgm:presLayoutVars>
          <dgm:bulletEnabled val="1"/>
        </dgm:presLayoutVars>
      </dgm:prSet>
      <dgm:spPr/>
    </dgm:pt>
    <dgm:pt modelId="{A0FE0B5A-6D97-45AA-9625-19DD608367C3}" type="pres">
      <dgm:prSet presAssocID="{02E40966-ABEB-4C51-BF74-610BD9C25DEB}" presName="sibTrans" presStyleLbl="sibTrans2D1" presStyleIdx="1" presStyleCnt="6"/>
      <dgm:spPr/>
    </dgm:pt>
    <dgm:pt modelId="{5EB5F85C-CAC6-4B57-968D-67AFCD05E730}" type="pres">
      <dgm:prSet presAssocID="{02E40966-ABEB-4C51-BF74-610BD9C25DEB}" presName="connectorText" presStyleLbl="sibTrans2D1" presStyleIdx="1" presStyleCnt="6"/>
      <dgm:spPr/>
    </dgm:pt>
    <dgm:pt modelId="{04E9E978-54BF-41E7-884E-5A096A84BBB4}" type="pres">
      <dgm:prSet presAssocID="{CFCE3942-A07F-4A71-86FF-8F6039EADAF1}" presName="node" presStyleLbl="node1" presStyleIdx="2" presStyleCnt="7">
        <dgm:presLayoutVars>
          <dgm:bulletEnabled val="1"/>
        </dgm:presLayoutVars>
      </dgm:prSet>
      <dgm:spPr/>
    </dgm:pt>
    <dgm:pt modelId="{FD722211-0761-4483-945C-A9567C022392}" type="pres">
      <dgm:prSet presAssocID="{02DF9277-4FA4-4D61-9531-998AF58199C3}" presName="sibTrans" presStyleLbl="sibTrans2D1" presStyleIdx="2" presStyleCnt="6"/>
      <dgm:spPr/>
    </dgm:pt>
    <dgm:pt modelId="{1EE7439A-2486-4242-9BC8-00C53CB40ECA}" type="pres">
      <dgm:prSet presAssocID="{02DF9277-4FA4-4D61-9531-998AF58199C3}" presName="connectorText" presStyleLbl="sibTrans2D1" presStyleIdx="2" presStyleCnt="6"/>
      <dgm:spPr/>
    </dgm:pt>
    <dgm:pt modelId="{E8919FD3-B62E-4DF7-B957-AEE5E484B225}" type="pres">
      <dgm:prSet presAssocID="{60EECE1F-5897-4699-AD74-D12FC99B4E77}" presName="node" presStyleLbl="node1" presStyleIdx="3" presStyleCnt="7">
        <dgm:presLayoutVars>
          <dgm:bulletEnabled val="1"/>
        </dgm:presLayoutVars>
      </dgm:prSet>
      <dgm:spPr/>
    </dgm:pt>
    <dgm:pt modelId="{570A1C5C-E5AE-4924-916F-38068330F10D}" type="pres">
      <dgm:prSet presAssocID="{9E6A21CD-325F-4332-8DAB-4685E8B54C35}" presName="sibTrans" presStyleLbl="sibTrans2D1" presStyleIdx="3" presStyleCnt="6"/>
      <dgm:spPr/>
    </dgm:pt>
    <dgm:pt modelId="{F89D0582-87DA-41A1-B5FE-4113BC0B694C}" type="pres">
      <dgm:prSet presAssocID="{9E6A21CD-325F-4332-8DAB-4685E8B54C35}" presName="connectorText" presStyleLbl="sibTrans2D1" presStyleIdx="3" presStyleCnt="6"/>
      <dgm:spPr/>
    </dgm:pt>
    <dgm:pt modelId="{025295E9-1352-49C8-B65A-7A2C85DC5FC3}" type="pres">
      <dgm:prSet presAssocID="{2E7558B2-EE7D-4DC7-AE35-C0B5AEE8CFF7}" presName="node" presStyleLbl="node1" presStyleIdx="4" presStyleCnt="7">
        <dgm:presLayoutVars>
          <dgm:bulletEnabled val="1"/>
        </dgm:presLayoutVars>
      </dgm:prSet>
      <dgm:spPr/>
    </dgm:pt>
    <dgm:pt modelId="{3569F538-F768-48A8-BAC0-B33E0DFBB671}" type="pres">
      <dgm:prSet presAssocID="{DB727CC5-047D-4B08-A1C1-1A08E72A45D6}" presName="sibTrans" presStyleLbl="sibTrans2D1" presStyleIdx="4" presStyleCnt="6"/>
      <dgm:spPr/>
    </dgm:pt>
    <dgm:pt modelId="{BFADE57D-948D-4B23-8990-16DBF0AFABC8}" type="pres">
      <dgm:prSet presAssocID="{DB727CC5-047D-4B08-A1C1-1A08E72A45D6}" presName="connectorText" presStyleLbl="sibTrans2D1" presStyleIdx="4" presStyleCnt="6"/>
      <dgm:spPr/>
    </dgm:pt>
    <dgm:pt modelId="{A506032C-69D1-4647-95ED-5C152731F8BF}" type="pres">
      <dgm:prSet presAssocID="{AF929FE0-E34A-4335-8CD5-52BFDC9875A5}" presName="node" presStyleLbl="node1" presStyleIdx="5" presStyleCnt="7">
        <dgm:presLayoutVars>
          <dgm:bulletEnabled val="1"/>
        </dgm:presLayoutVars>
      </dgm:prSet>
      <dgm:spPr/>
    </dgm:pt>
    <dgm:pt modelId="{E9D322BE-53D4-48E1-9561-87B5EF53FCD1}" type="pres">
      <dgm:prSet presAssocID="{DB89EFB3-223D-498B-9516-58A15EB0F8CF}" presName="sibTrans" presStyleLbl="sibTrans2D1" presStyleIdx="5" presStyleCnt="6"/>
      <dgm:spPr/>
    </dgm:pt>
    <dgm:pt modelId="{10982603-680C-45A3-8911-0FF7B0BD715F}" type="pres">
      <dgm:prSet presAssocID="{DB89EFB3-223D-498B-9516-58A15EB0F8CF}" presName="connectorText" presStyleLbl="sibTrans2D1" presStyleIdx="5" presStyleCnt="6"/>
      <dgm:spPr/>
    </dgm:pt>
    <dgm:pt modelId="{F3046C1C-71D9-47CE-B752-5A78B56A95C1}" type="pres">
      <dgm:prSet presAssocID="{5FE88A43-CFA9-4E9E-9F88-BD671DA38461}" presName="node" presStyleLbl="node1" presStyleIdx="6" presStyleCnt="7">
        <dgm:presLayoutVars>
          <dgm:bulletEnabled val="1"/>
        </dgm:presLayoutVars>
      </dgm:prSet>
      <dgm:spPr/>
    </dgm:pt>
  </dgm:ptLst>
  <dgm:cxnLst>
    <dgm:cxn modelId="{F1F00700-1BE8-4FCA-B7D1-7113F2C5F2F8}" type="presOf" srcId="{02E40966-ABEB-4C51-BF74-610BD9C25DEB}" destId="{A0FE0B5A-6D97-45AA-9625-19DD608367C3}" srcOrd="0" destOrd="0" presId="urn:microsoft.com/office/officeart/2005/8/layout/process1"/>
    <dgm:cxn modelId="{B73A5503-DEA0-428F-ACAD-621DDE970D3D}" type="presOf" srcId="{9B6DC186-4F08-4532-AAEE-D61357F346BF}" destId="{EF1BEAA9-B3AF-4249-AEA2-55B27F2689F7}" srcOrd="1" destOrd="0" presId="urn:microsoft.com/office/officeart/2005/8/layout/process1"/>
    <dgm:cxn modelId="{ABCFC00E-252E-4C7B-854E-0332843263B2}" srcId="{5335C336-97E2-4842-9590-73618DEABF67}" destId="{220CBC05-77A6-4741-AF2F-259B0DD18BEA}" srcOrd="1" destOrd="0" parTransId="{07D56C5E-5D0B-4165-AA27-0CF6F92BBAEF}" sibTransId="{02E40966-ABEB-4C51-BF74-610BD9C25DEB}"/>
    <dgm:cxn modelId="{23DB601E-BEA4-4912-B5FD-7B472B7890F4}" type="presOf" srcId="{DB727CC5-047D-4B08-A1C1-1A08E72A45D6}" destId="{3569F538-F768-48A8-BAC0-B33E0DFBB671}" srcOrd="0" destOrd="0" presId="urn:microsoft.com/office/officeart/2005/8/layout/process1"/>
    <dgm:cxn modelId="{BF86701E-869B-48CB-8389-5CA1079DF939}" type="presOf" srcId="{DB727CC5-047D-4B08-A1C1-1A08E72A45D6}" destId="{BFADE57D-948D-4B23-8990-16DBF0AFABC8}" srcOrd="1" destOrd="0" presId="urn:microsoft.com/office/officeart/2005/8/layout/process1"/>
    <dgm:cxn modelId="{FD253635-8617-4D40-A94A-CA2BE6C75345}" type="presOf" srcId="{5FE88A43-CFA9-4E9E-9F88-BD671DA38461}" destId="{F3046C1C-71D9-47CE-B752-5A78B56A95C1}" srcOrd="0" destOrd="0" presId="urn:microsoft.com/office/officeart/2005/8/layout/process1"/>
    <dgm:cxn modelId="{0FA72636-21E9-4222-AC78-4FFEBD818BF4}" type="presOf" srcId="{DB89EFB3-223D-498B-9516-58A15EB0F8CF}" destId="{E9D322BE-53D4-48E1-9561-87B5EF53FCD1}" srcOrd="0" destOrd="0" presId="urn:microsoft.com/office/officeart/2005/8/layout/process1"/>
    <dgm:cxn modelId="{E0BBD538-6BE2-4D4B-8D88-C6F1F205BCED}" type="presOf" srcId="{60EECE1F-5897-4699-AD74-D12FC99B4E77}" destId="{E8919FD3-B62E-4DF7-B957-AEE5E484B225}" srcOrd="0" destOrd="0" presId="urn:microsoft.com/office/officeart/2005/8/layout/process1"/>
    <dgm:cxn modelId="{F5F44E5F-B4E5-426B-8350-1711145E4510}" type="presOf" srcId="{9B6DC186-4F08-4532-AAEE-D61357F346BF}" destId="{F01B12B8-023C-42C2-A184-D474A108A018}" srcOrd="0" destOrd="0" presId="urn:microsoft.com/office/officeart/2005/8/layout/process1"/>
    <dgm:cxn modelId="{A7F4E041-70C6-45F0-85F6-09227D285277}" type="presOf" srcId="{02E40966-ABEB-4C51-BF74-610BD9C25DEB}" destId="{5EB5F85C-CAC6-4B57-968D-67AFCD05E730}" srcOrd="1" destOrd="0" presId="urn:microsoft.com/office/officeart/2005/8/layout/process1"/>
    <dgm:cxn modelId="{B639FC67-043C-4AA0-87EF-32CA5001150B}" type="presOf" srcId="{220CBC05-77A6-4741-AF2F-259B0DD18BEA}" destId="{CE067917-B70F-4886-A0CD-1D9D6461B132}" srcOrd="0" destOrd="0" presId="urn:microsoft.com/office/officeart/2005/8/layout/process1"/>
    <dgm:cxn modelId="{EBCD744A-DC4D-4646-A512-F3895345B631}" srcId="{5335C336-97E2-4842-9590-73618DEABF67}" destId="{2E7558B2-EE7D-4DC7-AE35-C0B5AEE8CFF7}" srcOrd="4" destOrd="0" parTransId="{AC0E955A-F738-4E95-A2AF-25526DD4DFC9}" sibTransId="{DB727CC5-047D-4B08-A1C1-1A08E72A45D6}"/>
    <dgm:cxn modelId="{A8F5136E-0322-49D0-A8E2-823D04189B70}" type="presOf" srcId="{5335C336-97E2-4842-9590-73618DEABF67}" destId="{1CB86491-882C-402A-9F77-BA3EC0109C49}" srcOrd="0" destOrd="0" presId="urn:microsoft.com/office/officeart/2005/8/layout/process1"/>
    <dgm:cxn modelId="{E089804F-26B5-4F38-9E2A-AD1E69976EC8}" type="presOf" srcId="{9E6A21CD-325F-4332-8DAB-4685E8B54C35}" destId="{F89D0582-87DA-41A1-B5FE-4113BC0B694C}" srcOrd="1" destOrd="0" presId="urn:microsoft.com/office/officeart/2005/8/layout/process1"/>
    <dgm:cxn modelId="{6D2FAE54-0770-4C90-9945-D01C68219BA0}" srcId="{5335C336-97E2-4842-9590-73618DEABF67}" destId="{5FE88A43-CFA9-4E9E-9F88-BD671DA38461}" srcOrd="6" destOrd="0" parTransId="{446C36E5-2F17-4059-AAC6-F198C18C7D00}" sibTransId="{2F029299-5D5D-4494-8C97-116B5B0724B3}"/>
    <dgm:cxn modelId="{B74BD554-4E48-440E-95A8-AF48FDC83D11}" srcId="{5335C336-97E2-4842-9590-73618DEABF67}" destId="{AF929FE0-E34A-4335-8CD5-52BFDC9875A5}" srcOrd="5" destOrd="0" parTransId="{EEAB2A9E-7AB7-4F54-A988-73EF63CFA298}" sibTransId="{DB89EFB3-223D-498B-9516-58A15EB0F8CF}"/>
    <dgm:cxn modelId="{B3569E76-3062-46AF-8F5C-9C0CE525CA1B}" type="presOf" srcId="{02DF9277-4FA4-4D61-9531-998AF58199C3}" destId="{1EE7439A-2486-4242-9BC8-00C53CB40ECA}" srcOrd="1" destOrd="0" presId="urn:microsoft.com/office/officeart/2005/8/layout/process1"/>
    <dgm:cxn modelId="{FE1E1389-C94C-4ABB-A956-A213332B1414}" type="presOf" srcId="{469AD63A-D2F1-4F87-B839-6323C7465EAC}" destId="{6F4ED6D0-676D-4C64-A426-80CE7A81F683}" srcOrd="0" destOrd="0" presId="urn:microsoft.com/office/officeart/2005/8/layout/process1"/>
    <dgm:cxn modelId="{5F88FD94-05BC-4682-8CCF-7467CD6CCB7A}" srcId="{5335C336-97E2-4842-9590-73618DEABF67}" destId="{CFCE3942-A07F-4A71-86FF-8F6039EADAF1}" srcOrd="2" destOrd="0" parTransId="{5959D84D-F2F4-4A36-ABEC-49D006914D32}" sibTransId="{02DF9277-4FA4-4D61-9531-998AF58199C3}"/>
    <dgm:cxn modelId="{57E5809B-3941-4312-8BAA-6046ADD0FE0A}" srcId="{5335C336-97E2-4842-9590-73618DEABF67}" destId="{469AD63A-D2F1-4F87-B839-6323C7465EAC}" srcOrd="0" destOrd="0" parTransId="{89578CF3-AC14-4C3C-9DFF-477BBEF4FD78}" sibTransId="{9B6DC186-4F08-4532-AAEE-D61357F346BF}"/>
    <dgm:cxn modelId="{09C870A4-1E67-47A4-9238-9A0B86EC90A1}" srcId="{5335C336-97E2-4842-9590-73618DEABF67}" destId="{60EECE1F-5897-4699-AD74-D12FC99B4E77}" srcOrd="3" destOrd="0" parTransId="{BDB4AA00-6A91-42F1-BDED-217673C63555}" sibTransId="{9E6A21CD-325F-4332-8DAB-4685E8B54C35}"/>
    <dgm:cxn modelId="{AC3F81BC-44FE-4F1C-822E-C198F4993EE4}" type="presOf" srcId="{AF929FE0-E34A-4335-8CD5-52BFDC9875A5}" destId="{A506032C-69D1-4647-95ED-5C152731F8BF}" srcOrd="0" destOrd="0" presId="urn:microsoft.com/office/officeart/2005/8/layout/process1"/>
    <dgm:cxn modelId="{4B6114C0-D9A9-40A8-A740-C16A8499416D}" type="presOf" srcId="{DB89EFB3-223D-498B-9516-58A15EB0F8CF}" destId="{10982603-680C-45A3-8911-0FF7B0BD715F}" srcOrd="1" destOrd="0" presId="urn:microsoft.com/office/officeart/2005/8/layout/process1"/>
    <dgm:cxn modelId="{6F7907C4-82EA-4A5A-B3FF-57F2A12DD900}" type="presOf" srcId="{9E6A21CD-325F-4332-8DAB-4685E8B54C35}" destId="{570A1C5C-E5AE-4924-916F-38068330F10D}" srcOrd="0" destOrd="0" presId="urn:microsoft.com/office/officeart/2005/8/layout/process1"/>
    <dgm:cxn modelId="{EED526CF-8FF7-4AA4-93CD-3FA1295108D4}" type="presOf" srcId="{2E7558B2-EE7D-4DC7-AE35-C0B5AEE8CFF7}" destId="{025295E9-1352-49C8-B65A-7A2C85DC5FC3}" srcOrd="0" destOrd="0" presId="urn:microsoft.com/office/officeart/2005/8/layout/process1"/>
    <dgm:cxn modelId="{1C7419D6-B4F5-477F-B4B6-2C00FD1C0E10}" type="presOf" srcId="{02DF9277-4FA4-4D61-9531-998AF58199C3}" destId="{FD722211-0761-4483-945C-A9567C022392}" srcOrd="0" destOrd="0" presId="urn:microsoft.com/office/officeart/2005/8/layout/process1"/>
    <dgm:cxn modelId="{3E8126ED-D4BD-4F3D-8DEF-9FB957E10023}" type="presOf" srcId="{CFCE3942-A07F-4A71-86FF-8F6039EADAF1}" destId="{04E9E978-54BF-41E7-884E-5A096A84BBB4}" srcOrd="0" destOrd="0" presId="urn:microsoft.com/office/officeart/2005/8/layout/process1"/>
    <dgm:cxn modelId="{2FA6BF58-D004-466A-A89E-004F7AD8D53F}" type="presParOf" srcId="{1CB86491-882C-402A-9F77-BA3EC0109C49}" destId="{6F4ED6D0-676D-4C64-A426-80CE7A81F683}" srcOrd="0" destOrd="0" presId="urn:microsoft.com/office/officeart/2005/8/layout/process1"/>
    <dgm:cxn modelId="{DF76D1C4-C9A4-480D-BF26-BB258B0DC281}" type="presParOf" srcId="{1CB86491-882C-402A-9F77-BA3EC0109C49}" destId="{F01B12B8-023C-42C2-A184-D474A108A018}" srcOrd="1" destOrd="0" presId="urn:microsoft.com/office/officeart/2005/8/layout/process1"/>
    <dgm:cxn modelId="{69BC5AF3-58D0-498C-B266-D089CF52E75B}" type="presParOf" srcId="{F01B12B8-023C-42C2-A184-D474A108A018}" destId="{EF1BEAA9-B3AF-4249-AEA2-55B27F2689F7}" srcOrd="0" destOrd="0" presId="urn:microsoft.com/office/officeart/2005/8/layout/process1"/>
    <dgm:cxn modelId="{B58A1A45-22B9-4068-A398-A657EAA5063C}" type="presParOf" srcId="{1CB86491-882C-402A-9F77-BA3EC0109C49}" destId="{CE067917-B70F-4886-A0CD-1D9D6461B132}" srcOrd="2" destOrd="0" presId="urn:microsoft.com/office/officeart/2005/8/layout/process1"/>
    <dgm:cxn modelId="{CA7537D7-632F-4F13-A311-B38E038AC783}" type="presParOf" srcId="{1CB86491-882C-402A-9F77-BA3EC0109C49}" destId="{A0FE0B5A-6D97-45AA-9625-19DD608367C3}" srcOrd="3" destOrd="0" presId="urn:microsoft.com/office/officeart/2005/8/layout/process1"/>
    <dgm:cxn modelId="{8F72208D-F5D2-442A-AB3B-5DF9BCA8ABA5}" type="presParOf" srcId="{A0FE0B5A-6D97-45AA-9625-19DD608367C3}" destId="{5EB5F85C-CAC6-4B57-968D-67AFCD05E730}" srcOrd="0" destOrd="0" presId="urn:microsoft.com/office/officeart/2005/8/layout/process1"/>
    <dgm:cxn modelId="{4D191F72-13FE-4C76-B5DF-4E6579123C3C}" type="presParOf" srcId="{1CB86491-882C-402A-9F77-BA3EC0109C49}" destId="{04E9E978-54BF-41E7-884E-5A096A84BBB4}" srcOrd="4" destOrd="0" presId="urn:microsoft.com/office/officeart/2005/8/layout/process1"/>
    <dgm:cxn modelId="{641340A2-245B-42BD-BDA3-1BEBE0E15C3F}" type="presParOf" srcId="{1CB86491-882C-402A-9F77-BA3EC0109C49}" destId="{FD722211-0761-4483-945C-A9567C022392}" srcOrd="5" destOrd="0" presId="urn:microsoft.com/office/officeart/2005/8/layout/process1"/>
    <dgm:cxn modelId="{87DEBDF4-79B4-4C0B-8462-2051AA26AC0B}" type="presParOf" srcId="{FD722211-0761-4483-945C-A9567C022392}" destId="{1EE7439A-2486-4242-9BC8-00C53CB40ECA}" srcOrd="0" destOrd="0" presId="urn:microsoft.com/office/officeart/2005/8/layout/process1"/>
    <dgm:cxn modelId="{69F51631-AC7B-4CCC-A902-012FB0D0A3FC}" type="presParOf" srcId="{1CB86491-882C-402A-9F77-BA3EC0109C49}" destId="{E8919FD3-B62E-4DF7-B957-AEE5E484B225}" srcOrd="6" destOrd="0" presId="urn:microsoft.com/office/officeart/2005/8/layout/process1"/>
    <dgm:cxn modelId="{7911654C-3D58-4767-8688-042DD490D11C}" type="presParOf" srcId="{1CB86491-882C-402A-9F77-BA3EC0109C49}" destId="{570A1C5C-E5AE-4924-916F-38068330F10D}" srcOrd="7" destOrd="0" presId="urn:microsoft.com/office/officeart/2005/8/layout/process1"/>
    <dgm:cxn modelId="{9BB01E07-092D-4347-9467-D7C6258D7D5F}" type="presParOf" srcId="{570A1C5C-E5AE-4924-916F-38068330F10D}" destId="{F89D0582-87DA-41A1-B5FE-4113BC0B694C}" srcOrd="0" destOrd="0" presId="urn:microsoft.com/office/officeart/2005/8/layout/process1"/>
    <dgm:cxn modelId="{EF48F0F8-3E64-46FE-9EA5-C57E27B12319}" type="presParOf" srcId="{1CB86491-882C-402A-9F77-BA3EC0109C49}" destId="{025295E9-1352-49C8-B65A-7A2C85DC5FC3}" srcOrd="8" destOrd="0" presId="urn:microsoft.com/office/officeart/2005/8/layout/process1"/>
    <dgm:cxn modelId="{02F1506C-413C-4C32-9596-D5E4BD280744}" type="presParOf" srcId="{1CB86491-882C-402A-9F77-BA3EC0109C49}" destId="{3569F538-F768-48A8-BAC0-B33E0DFBB671}" srcOrd="9" destOrd="0" presId="urn:microsoft.com/office/officeart/2005/8/layout/process1"/>
    <dgm:cxn modelId="{B00F92B9-B5AD-4DF9-ADF1-89A5F23A9AD7}" type="presParOf" srcId="{3569F538-F768-48A8-BAC0-B33E0DFBB671}" destId="{BFADE57D-948D-4B23-8990-16DBF0AFABC8}" srcOrd="0" destOrd="0" presId="urn:microsoft.com/office/officeart/2005/8/layout/process1"/>
    <dgm:cxn modelId="{691FA15D-CD82-4864-A22F-47A24882DD24}" type="presParOf" srcId="{1CB86491-882C-402A-9F77-BA3EC0109C49}" destId="{A506032C-69D1-4647-95ED-5C152731F8BF}" srcOrd="10" destOrd="0" presId="urn:microsoft.com/office/officeart/2005/8/layout/process1"/>
    <dgm:cxn modelId="{C2F60E16-9081-44D9-8339-C17533DF2F99}" type="presParOf" srcId="{1CB86491-882C-402A-9F77-BA3EC0109C49}" destId="{E9D322BE-53D4-48E1-9561-87B5EF53FCD1}" srcOrd="11" destOrd="0" presId="urn:microsoft.com/office/officeart/2005/8/layout/process1"/>
    <dgm:cxn modelId="{50DC6BF7-E219-48B8-BE33-4F1C6DF31AC2}" type="presParOf" srcId="{E9D322BE-53D4-48E1-9561-87B5EF53FCD1}" destId="{10982603-680C-45A3-8911-0FF7B0BD715F}" srcOrd="0" destOrd="0" presId="urn:microsoft.com/office/officeart/2005/8/layout/process1"/>
    <dgm:cxn modelId="{7CB859C5-6A11-46B3-80DD-8A57E05A6227}" type="presParOf" srcId="{1CB86491-882C-402A-9F77-BA3EC0109C49}" destId="{F3046C1C-71D9-47CE-B752-5A78B56A95C1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ED6D0-676D-4C64-A426-80CE7A81F683}">
      <dsp:nvSpPr>
        <dsp:cNvPr id="0" name=""/>
        <dsp:cNvSpPr/>
      </dsp:nvSpPr>
      <dsp:spPr>
        <a:xfrm>
          <a:off x="3091" y="560079"/>
          <a:ext cx="1170714" cy="15039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008080"/>
              </a:solidFill>
              <a:latin typeface="+mj-lt"/>
            </a:rPr>
            <a:t>Powołanie Zespołu roboczego KZB ds. RODBUK</a:t>
          </a:r>
        </a:p>
      </dsp:txBody>
      <dsp:txXfrm>
        <a:off x="37380" y="594368"/>
        <a:ext cx="1102136" cy="1435401"/>
      </dsp:txXfrm>
    </dsp:sp>
    <dsp:sp modelId="{F01B12B8-023C-42C2-A184-D474A108A018}">
      <dsp:nvSpPr>
        <dsp:cNvPr id="0" name=""/>
        <dsp:cNvSpPr/>
      </dsp:nvSpPr>
      <dsp:spPr>
        <a:xfrm>
          <a:off x="1290877" y="1166900"/>
          <a:ext cx="248191" cy="290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>
        <a:off x="1290877" y="1224967"/>
        <a:ext cx="173734" cy="174203"/>
      </dsp:txXfrm>
    </dsp:sp>
    <dsp:sp modelId="{CE067917-B70F-4886-A0CD-1D9D6461B132}">
      <dsp:nvSpPr>
        <dsp:cNvPr id="0" name=""/>
        <dsp:cNvSpPr/>
      </dsp:nvSpPr>
      <dsp:spPr>
        <a:xfrm>
          <a:off x="1642091" y="560079"/>
          <a:ext cx="1170714" cy="15039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008080"/>
              </a:solidFill>
              <a:latin typeface="+mj-lt"/>
            </a:rPr>
            <a:t>Pierwsze spotkanie Zespołu roboczego</a:t>
          </a:r>
        </a:p>
      </dsp:txBody>
      <dsp:txXfrm>
        <a:off x="1676380" y="594368"/>
        <a:ext cx="1102136" cy="1435401"/>
      </dsp:txXfrm>
    </dsp:sp>
    <dsp:sp modelId="{A0FE0B5A-6D97-45AA-9625-19DD608367C3}">
      <dsp:nvSpPr>
        <dsp:cNvPr id="0" name=""/>
        <dsp:cNvSpPr/>
      </dsp:nvSpPr>
      <dsp:spPr>
        <a:xfrm>
          <a:off x="2929877" y="1166900"/>
          <a:ext cx="248191" cy="290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>
        <a:off x="2929877" y="1224967"/>
        <a:ext cx="173734" cy="174203"/>
      </dsp:txXfrm>
    </dsp:sp>
    <dsp:sp modelId="{04E9E978-54BF-41E7-884E-5A096A84BBB4}">
      <dsp:nvSpPr>
        <dsp:cNvPr id="0" name=""/>
        <dsp:cNvSpPr/>
      </dsp:nvSpPr>
      <dsp:spPr>
        <a:xfrm>
          <a:off x="3281092" y="560079"/>
          <a:ext cx="1170714" cy="15039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008080"/>
              </a:solidFill>
              <a:latin typeface="+mj-lt"/>
            </a:rPr>
            <a:t>Zebranie wstępnych danych technicznych dotyczących wdrożenia</a:t>
          </a:r>
        </a:p>
      </dsp:txBody>
      <dsp:txXfrm>
        <a:off x="3315381" y="594368"/>
        <a:ext cx="1102136" cy="1435401"/>
      </dsp:txXfrm>
    </dsp:sp>
    <dsp:sp modelId="{FD722211-0761-4483-945C-A9567C022392}">
      <dsp:nvSpPr>
        <dsp:cNvPr id="0" name=""/>
        <dsp:cNvSpPr/>
      </dsp:nvSpPr>
      <dsp:spPr>
        <a:xfrm>
          <a:off x="4568878" y="1166900"/>
          <a:ext cx="248191" cy="290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>
        <a:off x="4568878" y="1224967"/>
        <a:ext cx="173734" cy="174203"/>
      </dsp:txXfrm>
    </dsp:sp>
    <dsp:sp modelId="{E8919FD3-B62E-4DF7-B957-AEE5E484B225}">
      <dsp:nvSpPr>
        <dsp:cNvPr id="0" name=""/>
        <dsp:cNvSpPr/>
      </dsp:nvSpPr>
      <dsp:spPr>
        <a:xfrm>
          <a:off x="4920092" y="560079"/>
          <a:ext cx="1170714" cy="15039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008080"/>
              </a:solidFill>
              <a:latin typeface="+mj-lt"/>
            </a:rPr>
            <a:t>Przygotowanie wstępnego projektu wdrożenia </a:t>
          </a:r>
          <a:br>
            <a:rPr lang="pl-PL" sz="1200" kern="1200" dirty="0">
              <a:solidFill>
                <a:srgbClr val="008080"/>
              </a:solidFill>
              <a:latin typeface="+mj-lt"/>
            </a:rPr>
          </a:br>
          <a:r>
            <a:rPr lang="pl-PL" sz="1200" kern="1200" dirty="0">
              <a:solidFill>
                <a:srgbClr val="008080"/>
              </a:solidFill>
              <a:latin typeface="+mj-lt"/>
            </a:rPr>
            <a:t>i udostępnienia instancji testowych systemu</a:t>
          </a:r>
        </a:p>
      </dsp:txBody>
      <dsp:txXfrm>
        <a:off x="4954381" y="594368"/>
        <a:ext cx="1102136" cy="1435401"/>
      </dsp:txXfrm>
    </dsp:sp>
    <dsp:sp modelId="{570A1C5C-E5AE-4924-916F-38068330F10D}">
      <dsp:nvSpPr>
        <dsp:cNvPr id="0" name=""/>
        <dsp:cNvSpPr/>
      </dsp:nvSpPr>
      <dsp:spPr>
        <a:xfrm>
          <a:off x="6207878" y="1166900"/>
          <a:ext cx="248191" cy="290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>
        <a:off x="6207878" y="1224967"/>
        <a:ext cx="173734" cy="174203"/>
      </dsp:txXfrm>
    </dsp:sp>
    <dsp:sp modelId="{025295E9-1352-49C8-B65A-7A2C85DC5FC3}">
      <dsp:nvSpPr>
        <dsp:cNvPr id="0" name=""/>
        <dsp:cNvSpPr/>
      </dsp:nvSpPr>
      <dsp:spPr>
        <a:xfrm>
          <a:off x="6559093" y="560079"/>
          <a:ext cx="1170714" cy="15039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008080"/>
              </a:solidFill>
              <a:latin typeface="+mj-lt"/>
            </a:rPr>
            <a:t>Prace merytoryczne, techniczne </a:t>
          </a:r>
          <a:br>
            <a:rPr lang="pl-PL" sz="1200" kern="1200" dirty="0">
              <a:solidFill>
                <a:srgbClr val="008080"/>
              </a:solidFill>
              <a:latin typeface="+mj-lt"/>
            </a:rPr>
          </a:br>
          <a:r>
            <a:rPr lang="pl-PL" sz="1200" kern="1200" dirty="0">
              <a:solidFill>
                <a:srgbClr val="008080"/>
              </a:solidFill>
              <a:latin typeface="+mj-lt"/>
            </a:rPr>
            <a:t>i testy systemu</a:t>
          </a:r>
        </a:p>
      </dsp:txBody>
      <dsp:txXfrm>
        <a:off x="6593382" y="594368"/>
        <a:ext cx="1102136" cy="1435401"/>
      </dsp:txXfrm>
    </dsp:sp>
    <dsp:sp modelId="{3569F538-F768-48A8-BAC0-B33E0DFBB671}">
      <dsp:nvSpPr>
        <dsp:cNvPr id="0" name=""/>
        <dsp:cNvSpPr/>
      </dsp:nvSpPr>
      <dsp:spPr>
        <a:xfrm>
          <a:off x="7846879" y="1166900"/>
          <a:ext cx="248191" cy="290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>
        <a:off x="7846879" y="1224967"/>
        <a:ext cx="173734" cy="174203"/>
      </dsp:txXfrm>
    </dsp:sp>
    <dsp:sp modelId="{A506032C-69D1-4647-95ED-5C152731F8BF}">
      <dsp:nvSpPr>
        <dsp:cNvPr id="0" name=""/>
        <dsp:cNvSpPr/>
      </dsp:nvSpPr>
      <dsp:spPr>
        <a:xfrm>
          <a:off x="8198093" y="560079"/>
          <a:ext cx="1170714" cy="15039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008080"/>
              </a:solidFill>
              <a:latin typeface="+mj-lt"/>
            </a:rPr>
            <a:t>Sygnowanie umów </a:t>
          </a:r>
          <a:br>
            <a:rPr lang="pl-PL" sz="1200" kern="1200" dirty="0">
              <a:solidFill>
                <a:srgbClr val="008080"/>
              </a:solidFill>
              <a:latin typeface="+mj-lt"/>
            </a:rPr>
          </a:br>
          <a:r>
            <a:rPr lang="pl-PL" sz="1200" kern="1200" dirty="0">
              <a:solidFill>
                <a:srgbClr val="008080"/>
              </a:solidFill>
              <a:latin typeface="+mj-lt"/>
            </a:rPr>
            <a:t>z uczelniami biorącymi udział </a:t>
          </a:r>
          <a:br>
            <a:rPr lang="pl-PL" sz="1200" kern="1200" dirty="0">
              <a:solidFill>
                <a:srgbClr val="008080"/>
              </a:solidFill>
              <a:latin typeface="+mj-lt"/>
            </a:rPr>
          </a:br>
          <a:r>
            <a:rPr lang="pl-PL" sz="1200" kern="1200" dirty="0">
              <a:solidFill>
                <a:srgbClr val="008080"/>
              </a:solidFill>
              <a:latin typeface="+mj-lt"/>
            </a:rPr>
            <a:t>w projekcie</a:t>
          </a:r>
        </a:p>
      </dsp:txBody>
      <dsp:txXfrm>
        <a:off x="8232382" y="594368"/>
        <a:ext cx="1102136" cy="1435401"/>
      </dsp:txXfrm>
    </dsp:sp>
    <dsp:sp modelId="{E9D322BE-53D4-48E1-9561-87B5EF53FCD1}">
      <dsp:nvSpPr>
        <dsp:cNvPr id="0" name=""/>
        <dsp:cNvSpPr/>
      </dsp:nvSpPr>
      <dsp:spPr>
        <a:xfrm>
          <a:off x="9485879" y="1166900"/>
          <a:ext cx="248191" cy="290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>
        <a:off x="9485879" y="1224967"/>
        <a:ext cx="173734" cy="174203"/>
      </dsp:txXfrm>
    </dsp:sp>
    <dsp:sp modelId="{F3046C1C-71D9-47CE-B752-5A78B56A95C1}">
      <dsp:nvSpPr>
        <dsp:cNvPr id="0" name=""/>
        <dsp:cNvSpPr/>
      </dsp:nvSpPr>
      <dsp:spPr>
        <a:xfrm>
          <a:off x="9837093" y="560079"/>
          <a:ext cx="1170714" cy="15039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008080"/>
              </a:solidFill>
              <a:latin typeface="+mj-lt"/>
            </a:rPr>
            <a:t>Oficjalne uruchomienie RODBUK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008080"/>
              </a:solidFill>
              <a:latin typeface="+mj-lt"/>
            </a:rPr>
            <a:t>(Instancja UJ)</a:t>
          </a:r>
        </a:p>
      </dsp:txBody>
      <dsp:txXfrm>
        <a:off x="9871382" y="594368"/>
        <a:ext cx="1102136" cy="143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205BA-1121-491C-817F-FDF40ABF111C}" type="datetimeFigureOut">
              <a:rPr lang="pl-PL" smtClean="0"/>
              <a:t>06.07.2023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30FDC-0437-4EAA-84C4-CD0FF0CC0C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61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5DC-0192-4343-8A7B-97FB996C4391}" type="datetimeFigureOut">
              <a:rPr lang="pl-PL" smtClean="0"/>
              <a:t>06.07.2023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33CF-127B-47B8-BD61-E6FDCDBBC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833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5DC-0192-4343-8A7B-97FB996C4391}" type="datetimeFigureOut">
              <a:rPr lang="pl-PL" smtClean="0"/>
              <a:t>06.07.2023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33CF-127B-47B8-BD61-E6FDCDBBC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0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5DC-0192-4343-8A7B-97FB996C4391}" type="datetimeFigureOut">
              <a:rPr lang="pl-PL" smtClean="0"/>
              <a:t>06.07.2023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33CF-127B-47B8-BD61-E6FDCDBBC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220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5DC-0192-4343-8A7B-97FB996C4391}" type="datetimeFigureOut">
              <a:rPr lang="pl-PL" smtClean="0"/>
              <a:t>06.07.2023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33CF-127B-47B8-BD61-E6FDCDBBC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78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5DC-0192-4343-8A7B-97FB996C4391}" type="datetimeFigureOut">
              <a:rPr lang="pl-PL" smtClean="0"/>
              <a:t>06.07.2023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33CF-127B-47B8-BD61-E6FDCDBBC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601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5DC-0192-4343-8A7B-97FB996C4391}" type="datetimeFigureOut">
              <a:rPr lang="pl-PL" smtClean="0"/>
              <a:t>06.07.2023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33CF-127B-47B8-BD61-E6FDCDBBC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237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5DC-0192-4343-8A7B-97FB996C4391}" type="datetimeFigureOut">
              <a:rPr lang="pl-PL" smtClean="0"/>
              <a:t>06.07.2023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33CF-127B-47B8-BD61-E6FDCDBBC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76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5DC-0192-4343-8A7B-97FB996C4391}" type="datetimeFigureOut">
              <a:rPr lang="pl-PL" smtClean="0"/>
              <a:t>06.07.2023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33CF-127B-47B8-BD61-E6FDCDBBC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89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5DC-0192-4343-8A7B-97FB996C4391}" type="datetimeFigureOut">
              <a:rPr lang="pl-PL" smtClean="0"/>
              <a:t>06.07.2023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33CF-127B-47B8-BD61-E6FDCDBBC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34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5DC-0192-4343-8A7B-97FB996C4391}" type="datetimeFigureOut">
              <a:rPr lang="pl-PL" smtClean="0"/>
              <a:t>06.07.2023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33CF-127B-47B8-BD61-E6FDCDBBC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50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45DC-0192-4343-8A7B-97FB996C4391}" type="datetimeFigureOut">
              <a:rPr lang="pl-PL" smtClean="0"/>
              <a:t>06.07.2023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33CF-127B-47B8-BD61-E6FDCDBBC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16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45DC-0192-4343-8A7B-97FB996C4391}" type="datetimeFigureOut">
              <a:rPr lang="pl-PL" smtClean="0"/>
              <a:t>06.07.2023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F33CF-127B-47B8-BD61-E6FDCDBBC5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15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p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odbuk.pl/" TargetMode="External"/><Relationship Id="rId2" Type="http://schemas.openxmlformats.org/officeDocument/2006/relationships/hyperlink" Target="mailto:rodbuk@pk.edu.p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i.org/factsheets.html" TargetMode="External"/><Relationship Id="rId2" Type="http://schemas.openxmlformats.org/officeDocument/2006/relationships/hyperlink" Target="https://www.openaire.eu/how-to-make-your-data-fai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pl/poznaj-licencje-creative-common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odbuk.p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95" y="2579050"/>
            <a:ext cx="10058400" cy="163298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7C7FE35-F1FC-46D3-6913-538F770E51F8}"/>
              </a:ext>
            </a:extLst>
          </p:cNvPr>
          <p:cNvSpPr txBox="1"/>
          <p:nvPr/>
        </p:nvSpPr>
        <p:spPr>
          <a:xfrm>
            <a:off x="7189839" y="6206612"/>
            <a:ext cx="4830096" cy="381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cs typeface="Calibri"/>
              </a:rPr>
              <a:t>Prezentacja dostępna na licencji </a:t>
            </a:r>
            <a:r>
              <a:rPr lang="pl-PL" dirty="0">
                <a:cs typeface="Calibri"/>
                <a:hlinkClick r:id="rId3"/>
              </a:rPr>
              <a:t>CC-BY 4.0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23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4D68C3E8-ADC8-C905-43F7-FC3495684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657475"/>
            <a:ext cx="2743200" cy="154305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CDCF1B0-4448-3F6D-C42C-EF18A4DF1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403" y="0"/>
            <a:ext cx="1366573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7885F-11FB-1F6A-1CFB-A9369F433BB3}"/>
              </a:ext>
            </a:extLst>
          </p:cNvPr>
          <p:cNvSpPr txBox="1"/>
          <p:nvPr/>
        </p:nvSpPr>
        <p:spPr>
          <a:xfrm>
            <a:off x="478971" y="6248400"/>
            <a:ext cx="190500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8080"/>
                </a:solidFill>
              </a:rPr>
              <a:t>Stan </a:t>
            </a:r>
            <a:r>
              <a:rPr lang="en-US" sz="1400" err="1">
                <a:solidFill>
                  <a:srgbClr val="008080"/>
                </a:solidFill>
              </a:rPr>
              <a:t>na</a:t>
            </a:r>
            <a:r>
              <a:rPr lang="en-US" sz="1400" dirty="0">
                <a:solidFill>
                  <a:srgbClr val="008080"/>
                </a:solidFill>
              </a:rPr>
              <a:t>: 28.06.2023 r.</a:t>
            </a:r>
            <a:r>
              <a:rPr lang="en-US" sz="1400" dirty="0">
                <a:solidFill>
                  <a:srgbClr val="008080"/>
                </a:solidFill>
                <a:ea typeface="Calibri"/>
                <a:cs typeface="Calibr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81595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40F977E-1405-909E-D6EF-569546E8D6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03" t="28591" r="18588" b="6392"/>
          <a:stretch/>
        </p:blipFill>
        <p:spPr>
          <a:xfrm>
            <a:off x="0" y="0"/>
            <a:ext cx="6551629" cy="6890837"/>
          </a:xfrm>
          <a:prstGeom prst="rect">
            <a:avLst/>
          </a:prstGeom>
        </p:spPr>
      </p:pic>
      <p:sp>
        <p:nvSpPr>
          <p:cNvPr id="8" name="Strzałka w dół 6">
            <a:extLst>
              <a:ext uri="{FF2B5EF4-FFF2-40B4-BE49-F238E27FC236}">
                <a16:creationId xmlns:a16="http://schemas.microsoft.com/office/drawing/2014/main" id="{C0747BC8-5AC3-4A61-4597-D984E952E0D7}"/>
              </a:ext>
            </a:extLst>
          </p:cNvPr>
          <p:cNvSpPr/>
          <p:nvPr/>
        </p:nvSpPr>
        <p:spPr>
          <a:xfrm rot="5400000">
            <a:off x="6434269" y="2639566"/>
            <a:ext cx="1912690" cy="113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0C5E5C5-F86E-9F93-621F-B0FE2B5842C3}"/>
              </a:ext>
            </a:extLst>
          </p:cNvPr>
          <p:cNvSpPr txBox="1"/>
          <p:nvPr/>
        </p:nvSpPr>
        <p:spPr>
          <a:xfrm>
            <a:off x="8229599" y="2420993"/>
            <a:ext cx="345021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3200" b="1" dirty="0"/>
              <a:t>Struktura </a:t>
            </a:r>
            <a:r>
              <a:rPr lang="pl-PL" sz="3200" b="1" i="1" dirty="0"/>
              <a:t>kolekcji</a:t>
            </a:r>
            <a:endParaRPr lang="en-US" i="1" dirty="0"/>
          </a:p>
          <a:p>
            <a:r>
              <a:rPr lang="pl-PL" sz="3200" b="1" dirty="0"/>
              <a:t>Politechniki Krakowskiej </a:t>
            </a:r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694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A090A28-B2F1-9042-4A2F-9D791AFF7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9" t="3024" r="15334" b="10790"/>
          <a:stretch/>
        </p:blipFill>
        <p:spPr>
          <a:xfrm>
            <a:off x="0" y="0"/>
            <a:ext cx="5852716" cy="6858000"/>
          </a:xfrm>
          <a:prstGeom prst="rect">
            <a:avLst/>
          </a:prstGeom>
        </p:spPr>
      </p:pic>
      <p:sp>
        <p:nvSpPr>
          <p:cNvPr id="6" name="Strzałka w dół 6">
            <a:extLst>
              <a:ext uri="{FF2B5EF4-FFF2-40B4-BE49-F238E27FC236}">
                <a16:creationId xmlns:a16="http://schemas.microsoft.com/office/drawing/2014/main" id="{47389CCB-393E-7E86-53F2-24805208019B}"/>
              </a:ext>
            </a:extLst>
          </p:cNvPr>
          <p:cNvSpPr/>
          <p:nvPr/>
        </p:nvSpPr>
        <p:spPr>
          <a:xfrm rot="5400000">
            <a:off x="5949198" y="2862743"/>
            <a:ext cx="1912690" cy="113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798D95D-31E4-E9F5-AF42-EB2542EE2AE5}"/>
              </a:ext>
            </a:extLst>
          </p:cNvPr>
          <p:cNvSpPr txBox="1"/>
          <p:nvPr/>
        </p:nvSpPr>
        <p:spPr>
          <a:xfrm>
            <a:off x="7933790" y="2325036"/>
            <a:ext cx="3683727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3200" b="1" i="1" dirty="0"/>
              <a:t>Przykład metadanych</a:t>
            </a:r>
            <a:r>
              <a:rPr lang="pl-PL" sz="3200" b="1" dirty="0"/>
              <a:t> (opis danych </a:t>
            </a:r>
            <a:endParaRPr lang="en-US" dirty="0"/>
          </a:p>
          <a:p>
            <a:r>
              <a:rPr lang="pl-PL" sz="3200" b="1" dirty="0"/>
              <a:t>badawczych)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EA094AC-6F05-F261-91CE-26008A11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022" y="5202315"/>
            <a:ext cx="6197962" cy="1236353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98F8B4B5-B1D3-E1D5-EEF6-57FFC9AAC73B}"/>
              </a:ext>
            </a:extLst>
          </p:cNvPr>
          <p:cNvSpPr/>
          <p:nvPr/>
        </p:nvSpPr>
        <p:spPr>
          <a:xfrm>
            <a:off x="1056443" y="3897297"/>
            <a:ext cx="656947" cy="2396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332217B-06A9-52F2-E964-8EED77B27B5B}"/>
              </a:ext>
            </a:extLst>
          </p:cNvPr>
          <p:cNvSpPr/>
          <p:nvPr/>
        </p:nvSpPr>
        <p:spPr>
          <a:xfrm>
            <a:off x="5892022" y="5186039"/>
            <a:ext cx="6197962" cy="12526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16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89883" y="3596431"/>
            <a:ext cx="56122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zapraszamy do kontaktu</a:t>
            </a:r>
          </a:p>
          <a:p>
            <a:pPr algn="ctr"/>
            <a:r>
              <a:rPr lang="pl-PL" sz="3200" dirty="0">
                <a:hlinkClick r:id="rId2"/>
              </a:rPr>
              <a:t>rodbuk@pk.edu.pl</a:t>
            </a:r>
            <a:endParaRPr lang="pl-PL" sz="3200" dirty="0"/>
          </a:p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4DC5B8B-38AD-FB92-D7BE-AD8C8B293DC3}"/>
              </a:ext>
            </a:extLst>
          </p:cNvPr>
          <p:cNvSpPr txBox="1"/>
          <p:nvPr/>
        </p:nvSpPr>
        <p:spPr>
          <a:xfrm>
            <a:off x="6579766" y="5693564"/>
            <a:ext cx="5612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dirty="0">
                <a:latin typeface="+mj-lt"/>
              </a:rPr>
              <a:t>Helena Gałek, tel. </a:t>
            </a:r>
            <a:r>
              <a:rPr lang="pl-PL" sz="2400" dirty="0" err="1">
                <a:latin typeface="+mj-lt"/>
              </a:rPr>
              <a:t>wewn</a:t>
            </a:r>
            <a:r>
              <a:rPr lang="pl-PL" sz="2400" dirty="0">
                <a:latin typeface="+mj-lt"/>
              </a:rPr>
              <a:t>. 29-51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Katarzyna Dudek, tel. </a:t>
            </a:r>
            <a:r>
              <a:rPr kumimoji="0" lang="pl-PL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wewn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. 29-67</a:t>
            </a:r>
            <a:endParaRPr lang="pl-PL" sz="2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F1F25DC-31C3-0849-7CCB-EF24F4700D93}"/>
              </a:ext>
            </a:extLst>
          </p:cNvPr>
          <p:cNvSpPr txBox="1"/>
          <p:nvPr/>
        </p:nvSpPr>
        <p:spPr>
          <a:xfrm>
            <a:off x="488889" y="1653186"/>
            <a:ext cx="107374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7200" dirty="0">
                <a:solidFill>
                  <a:srgbClr val="008080"/>
                </a:solidFill>
              </a:rPr>
              <a:t>strona www: </a:t>
            </a:r>
            <a:r>
              <a:rPr lang="en-US" sz="7200" b="1" dirty="0">
                <a:solidFill>
                  <a:srgbClr val="008080"/>
                </a:solidFill>
                <a:hlinkClick r:id="rId3"/>
              </a:rPr>
              <a:t>rodbuk.pl</a:t>
            </a:r>
            <a:endParaRPr lang="en-US" sz="7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17518" y="901592"/>
            <a:ext cx="5029200" cy="369333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008080"/>
                </a:solidFill>
                <a:latin typeface="+mn-lt"/>
              </a:rPr>
              <a:t>HISTORIA PROJEKTU</a:t>
            </a:r>
          </a:p>
        </p:txBody>
      </p:sp>
      <p:pic>
        <p:nvPicPr>
          <p:cNvPr id="4" name="Symbol zastępczy zawartości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36" y="780286"/>
            <a:ext cx="2285714" cy="49523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8836" y="240081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06.2021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27165760"/>
              </p:ext>
            </p:extLst>
          </p:nvPr>
        </p:nvGraphicFramePr>
        <p:xfrm>
          <a:off x="688836" y="2879198"/>
          <a:ext cx="11010900" cy="262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222500" y="240081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06.07.2021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911600" y="240081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09.08.2021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576168" y="240081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12.09.2021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7353300" y="240081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09.01.2022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9055100" y="241402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12.2022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0579100" y="241402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06.03.2023</a:t>
            </a:r>
          </a:p>
        </p:txBody>
      </p:sp>
    </p:spTree>
    <p:extLst>
      <p:ext uri="{BB962C8B-B14F-4D97-AF65-F5344CB8AC3E}">
        <p14:creationId xmlns:p14="http://schemas.microsoft.com/office/powerpoint/2010/main" val="421351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3" y="762000"/>
            <a:ext cx="2370116" cy="513525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/>
          <a:srcRect t="12421"/>
          <a:stretch/>
        </p:blipFill>
        <p:spPr>
          <a:xfrm>
            <a:off x="865244" y="2254312"/>
            <a:ext cx="10690112" cy="262248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802D61F-5421-D017-379C-FE0AADC8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518" y="901592"/>
            <a:ext cx="5029200" cy="369333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008080"/>
                </a:solidFill>
                <a:latin typeface="+mn-lt"/>
              </a:rPr>
              <a:t>CZŁONKOWIE PROJEKTU </a:t>
            </a:r>
          </a:p>
        </p:txBody>
      </p:sp>
    </p:spTree>
    <p:extLst>
      <p:ext uri="{BB962C8B-B14F-4D97-AF65-F5344CB8AC3E}">
        <p14:creationId xmlns:p14="http://schemas.microsoft.com/office/powerpoint/2010/main" val="26583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99987" y="967666"/>
            <a:ext cx="3213101" cy="307859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008080"/>
                </a:solidFill>
                <a:latin typeface="+mn-lt"/>
              </a:rPr>
              <a:t>ZAŁOŻENIA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490200" cy="3463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gromadzenie, opracowanie, wyszukiwanie i udostępnianie otwartych danych badawczych tworzonych przez pracowników naukowych, doktorantów </a:t>
            </a:r>
            <a:br>
              <a:rPr lang="pl-PL" sz="2400" dirty="0"/>
            </a:br>
            <a:r>
              <a:rPr lang="pl-PL" sz="2400" dirty="0"/>
              <a:t>i studentów w trakcie działalności naukowej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zwiększenie efektywności i dostępności badań naukowych</a:t>
            </a:r>
            <a:endParaRPr lang="pl-PL" sz="2400" dirty="0">
              <a:cs typeface="Calibri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>
                <a:cs typeface="Calibri"/>
              </a:rPr>
              <a:t>realizowanie polityki otwartej nauki (Open Science)</a:t>
            </a:r>
            <a:endParaRPr lang="pl-PL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poprawa jakości oraz umożliwienie szerszego wykorzystania zasobów naukowych najważniejszych małopolskich uczelni</a:t>
            </a: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zachowanie danych do wykorzystania w przyszłości</a:t>
            </a:r>
            <a:endParaRPr lang="pl-PL" sz="2400" dirty="0">
              <a:cs typeface="Calibri"/>
            </a:endParaRPr>
          </a:p>
        </p:txBody>
      </p:sp>
      <p:pic>
        <p:nvPicPr>
          <p:cNvPr id="5" name="Symbol zastępczy zawartości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0287"/>
            <a:ext cx="2285714" cy="495238"/>
          </a:xfrm>
          <a:prstGeom prst="rect">
            <a:avLst/>
          </a:prstGeom>
        </p:spPr>
      </p:pic>
      <p:sp>
        <p:nvSpPr>
          <p:cNvPr id="4" name="Zwój poziomy 3"/>
          <p:cNvSpPr/>
          <p:nvPr/>
        </p:nvSpPr>
        <p:spPr>
          <a:xfrm>
            <a:off x="808892" y="5316660"/>
            <a:ext cx="9962662" cy="1115402"/>
          </a:xfrm>
          <a:prstGeom prst="horizontalScroll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bg1"/>
                </a:solidFill>
              </a:rPr>
              <a:t>Korzystanie z Repozytorium jest bezpłatne.</a:t>
            </a:r>
          </a:p>
        </p:txBody>
      </p:sp>
    </p:spTree>
    <p:extLst>
      <p:ext uri="{BB962C8B-B14F-4D97-AF65-F5344CB8AC3E}">
        <p14:creationId xmlns:p14="http://schemas.microsoft.com/office/powerpoint/2010/main" val="103438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25625"/>
            <a:ext cx="10829925" cy="39084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 dirty="0"/>
              <a:t>Repozytorium spełnia wymogi stawiane przez instytucje finansujące projekty krajowe </a:t>
            </a:r>
            <a:br>
              <a:rPr lang="pl-PL" sz="2400" dirty="0"/>
            </a:br>
            <a:r>
              <a:rPr lang="pl-PL" sz="2400" dirty="0"/>
              <a:t>i międzynarodowe, gdzie:</a:t>
            </a:r>
          </a:p>
          <a:p>
            <a:pPr marL="0" indent="0">
              <a:buNone/>
            </a:pPr>
            <a:endParaRPr lang="pl-PL" sz="2400" dirty="0">
              <a:cs typeface="Calibri"/>
            </a:endParaRPr>
          </a:p>
          <a:p>
            <a:pPr marL="685800" indent="-342900">
              <a:buFont typeface="Wingdings" panose="05000000000000000000" pitchFamily="2" charset="2"/>
              <a:buChar char="ü"/>
            </a:pPr>
            <a:r>
              <a:rPr lang="pl-PL" sz="2400" dirty="0"/>
              <a:t>udostępnia się dane badawcze zgodnie z zasadami </a:t>
            </a:r>
            <a:r>
              <a:rPr lang="pl-PL" sz="2400" u="sng" dirty="0">
                <a:hlinkClick r:id="rId2"/>
              </a:rPr>
              <a:t>FAIR</a:t>
            </a:r>
            <a:r>
              <a:rPr lang="pl-PL" sz="2400" dirty="0"/>
              <a:t>,</a:t>
            </a:r>
            <a:endParaRPr lang="pl-PL" sz="2400" dirty="0">
              <a:cs typeface="Calibri" panose="020F0502020204030204"/>
            </a:endParaRPr>
          </a:p>
          <a:p>
            <a:pPr marL="685800" indent="-342900">
              <a:buFont typeface="Wingdings" panose="05000000000000000000" pitchFamily="2" charset="2"/>
              <a:buChar char="ü"/>
            </a:pPr>
            <a:r>
              <a:rPr lang="pl-PL" sz="2400" dirty="0"/>
              <a:t>każdy </a:t>
            </a:r>
            <a:r>
              <a:rPr lang="pl-PL" sz="2400" dirty="0" err="1"/>
              <a:t>dataset</a:t>
            </a:r>
            <a:r>
              <a:rPr lang="pl-PL" sz="2400" dirty="0"/>
              <a:t> posiada identyfikator </a:t>
            </a:r>
            <a:r>
              <a:rPr lang="pl-PL" sz="2400" u="sng" dirty="0">
                <a:hlinkClick r:id="rId3"/>
              </a:rPr>
              <a:t>DOI</a:t>
            </a:r>
            <a:r>
              <a:rPr lang="pl-PL" sz="2400" dirty="0"/>
              <a:t>, umożliwiający jego łatwe odnalezienie w Internecie,</a:t>
            </a:r>
            <a:endParaRPr lang="pl-PL" sz="2400" dirty="0">
              <a:cs typeface="Calibri"/>
            </a:endParaRPr>
          </a:p>
          <a:p>
            <a:pPr marL="685800" indent="-342900">
              <a:buFont typeface="Wingdings" panose="05000000000000000000" pitchFamily="2" charset="2"/>
              <a:buChar char="ü"/>
            </a:pPr>
            <a:r>
              <a:rPr lang="pl-PL" sz="2400" dirty="0"/>
              <a:t>każdy </a:t>
            </a:r>
            <a:r>
              <a:rPr lang="pl-PL" sz="2400" dirty="0" err="1"/>
              <a:t>dataset</a:t>
            </a:r>
            <a:r>
              <a:rPr lang="pl-PL" sz="2400" dirty="0"/>
              <a:t> objęty jest licencją </a:t>
            </a:r>
            <a:r>
              <a:rPr lang="pl-PL" sz="2400" u="sng" dirty="0">
                <a:hlinkClick r:id="rId4"/>
              </a:rPr>
              <a:t>Creative Commons</a:t>
            </a:r>
            <a:r>
              <a:rPr lang="pl-PL" sz="2400" dirty="0"/>
              <a:t> bądź inną, określoną przez twórcę lub </a:t>
            </a:r>
            <a:r>
              <a:rPr lang="pl-PL" sz="2400" dirty="0" err="1"/>
              <a:t>grantodawcę</a:t>
            </a:r>
            <a:r>
              <a:rPr lang="pl-PL" sz="2400" dirty="0"/>
              <a:t>.</a:t>
            </a:r>
            <a:endParaRPr lang="pl-PL" sz="2400" dirty="0">
              <a:cs typeface="Calibri"/>
            </a:endParaRPr>
          </a:p>
          <a:p>
            <a:pPr marL="0" indent="0">
              <a:buNone/>
            </a:pPr>
            <a:endParaRPr lang="pl-PL" sz="2400" dirty="0">
              <a:cs typeface="Calibri"/>
            </a:endParaRPr>
          </a:p>
        </p:txBody>
      </p:sp>
      <p:pic>
        <p:nvPicPr>
          <p:cNvPr id="4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3" y="762000"/>
            <a:ext cx="2370116" cy="513525"/>
          </a:xfrm>
        </p:spPr>
      </p:pic>
    </p:spTree>
    <p:extLst>
      <p:ext uri="{BB962C8B-B14F-4D97-AF65-F5344CB8AC3E}">
        <p14:creationId xmlns:p14="http://schemas.microsoft.com/office/powerpoint/2010/main" val="133555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49288" y="2128068"/>
            <a:ext cx="5590762" cy="25729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Repozytorium jest dedykowane naukowcom, doktorantom </a:t>
            </a:r>
            <a:br>
              <a:rPr lang="pl-PL" dirty="0">
                <a:ea typeface="+mn-lt"/>
                <a:cs typeface="+mn-lt"/>
              </a:rPr>
            </a:br>
            <a:r>
              <a:rPr lang="pl-PL" dirty="0">
                <a:ea typeface="+mn-lt"/>
                <a:cs typeface="+mn-lt"/>
              </a:rPr>
              <a:t>i studentom uczelni współtworzących projekt, którzy są zainteresowani udostępnieniem swoich danych badawczych.</a:t>
            </a:r>
            <a:endParaRPr lang="pl-PL" dirty="0">
              <a:cs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dirty="0">
              <a:solidFill>
                <a:srgbClr val="800000"/>
              </a:solidFill>
              <a:cs typeface="Calibri" panose="020F0502020204030204"/>
            </a:endParaRPr>
          </a:p>
        </p:txBody>
      </p:sp>
      <p:pic>
        <p:nvPicPr>
          <p:cNvPr id="4" name="Symbol zastępczy zawartości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43" y="855833"/>
            <a:ext cx="2285714" cy="49523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079643" y="5280624"/>
            <a:ext cx="1014412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2800" dirty="0"/>
              <a:t>Repozytorium RODBUK jest otwarte dla wszystkich jednostek naukowych, które chcą deponować swoje dane badawcze.</a:t>
            </a:r>
            <a:endParaRPr lang="pl-PL" sz="2800" dirty="0">
              <a:cs typeface="Calibri" panose="020F0502020204030204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5" y="1676710"/>
            <a:ext cx="4743736" cy="3264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4789319" y="4584700"/>
            <a:ext cx="968535" cy="21544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l-PL" sz="800" dirty="0"/>
              <a:t>grafika: canva.com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BAC45794-2C8C-4288-2041-8CCFDBD2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987" y="967666"/>
            <a:ext cx="4308623" cy="307859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008080"/>
                </a:solidFill>
                <a:latin typeface="+mn-lt"/>
              </a:rPr>
              <a:t>ODBIORCY PROJEKTU</a:t>
            </a:r>
          </a:p>
        </p:txBody>
      </p:sp>
    </p:spTree>
    <p:extLst>
      <p:ext uri="{BB962C8B-B14F-4D97-AF65-F5344CB8AC3E}">
        <p14:creationId xmlns:p14="http://schemas.microsoft.com/office/powerpoint/2010/main" val="266984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16121" y="965244"/>
            <a:ext cx="5633906" cy="310281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008080"/>
                </a:solidFill>
                <a:latin typeface="+mn-lt"/>
              </a:rPr>
              <a:t>ZAUFANE REZPOZYTORIUM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503" y="1275526"/>
            <a:ext cx="4540542" cy="5315756"/>
          </a:xfrm>
          <a:prstGeom prst="rect">
            <a:avLst/>
          </a:prstGeom>
        </p:spPr>
      </p:pic>
      <p:pic>
        <p:nvPicPr>
          <p:cNvPr id="4" name="Symbol zastępczy zawartości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0287"/>
            <a:ext cx="2285714" cy="49523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953" y="3097889"/>
            <a:ext cx="4265544" cy="1447102"/>
          </a:xfrm>
          <a:prstGeom prst="rect">
            <a:avLst/>
          </a:prstGeom>
        </p:spPr>
      </p:pic>
      <p:sp>
        <p:nvSpPr>
          <p:cNvPr id="7" name="Strzałka w dół 6"/>
          <p:cNvSpPr/>
          <p:nvPr/>
        </p:nvSpPr>
        <p:spPr>
          <a:xfrm rot="5400000">
            <a:off x="5526968" y="3487977"/>
            <a:ext cx="1912690" cy="113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797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4D68C3E8-ADC8-C905-43F7-FC3495684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657475"/>
            <a:ext cx="2743200" cy="1543050"/>
          </a:xfrm>
          <a:prstGeom prst="rect">
            <a:avLst/>
          </a:prstGeom>
        </p:spPr>
      </p:pic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4920F08B-FFF3-FA46-386F-8D3DEA49E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68414" cy="67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29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7">
            <a:extLst>
              <a:ext uri="{FF2B5EF4-FFF2-40B4-BE49-F238E27FC236}">
                <a16:creationId xmlns:a16="http://schemas.microsoft.com/office/drawing/2014/main" id="{3BE29BC1-9ED5-5F6C-1E6A-5E6AB3B80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50980"/>
            <a:ext cx="2422483" cy="524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0B305F-5111-1193-281F-390A223F7863}"/>
              </a:ext>
            </a:extLst>
          </p:cNvPr>
          <p:cNvSpPr txBox="1"/>
          <p:nvPr/>
        </p:nvSpPr>
        <p:spPr>
          <a:xfrm>
            <a:off x="835968" y="2095082"/>
            <a:ext cx="24696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8080"/>
                </a:solidFill>
                <a:hlinkClick r:id="rId3"/>
              </a:rPr>
              <a:t>rodbuk.pl</a:t>
            </a:r>
            <a:endParaRPr lang="en-US" sz="4000" b="1" dirty="0">
              <a:solidFill>
                <a:srgbClr val="008080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DC438181-D531-C957-0F9D-EBC2793F2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258" y="0"/>
            <a:ext cx="7767101" cy="68588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13BEE9-9A97-DF7A-DDA1-144D3937FBB9}"/>
              </a:ext>
            </a:extLst>
          </p:cNvPr>
          <p:cNvSpPr txBox="1"/>
          <p:nvPr/>
        </p:nvSpPr>
        <p:spPr>
          <a:xfrm>
            <a:off x="684799" y="616369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1400" dirty="0">
                <a:solidFill>
                  <a:srgbClr val="008080"/>
                </a:solidFill>
                <a:ea typeface="Calibri"/>
                <a:cs typeface="Calibri"/>
              </a:rPr>
              <a:t>Stan </a:t>
            </a:r>
            <a:r>
              <a:rPr lang="en-US" sz="1400" err="1">
                <a:solidFill>
                  <a:srgbClr val="008080"/>
                </a:solidFill>
                <a:ea typeface="Calibri"/>
                <a:cs typeface="Calibri"/>
              </a:rPr>
              <a:t>na</a:t>
            </a:r>
            <a:r>
              <a:rPr lang="en-US" sz="1400" dirty="0">
                <a:solidFill>
                  <a:srgbClr val="008080"/>
                </a:solidFill>
                <a:ea typeface="Calibri"/>
                <a:cs typeface="Calibri"/>
              </a:rPr>
              <a:t>: 28.06.2023 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9ACE4-9C77-A920-0256-E63F4123EFB0}"/>
              </a:ext>
            </a:extLst>
          </p:cNvPr>
          <p:cNvSpPr txBox="1"/>
          <p:nvPr/>
        </p:nvSpPr>
        <p:spPr>
          <a:xfrm>
            <a:off x="881743" y="3995057"/>
            <a:ext cx="2329543" cy="369332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Calibri"/>
                <a:cs typeface="Calibri"/>
              </a:rPr>
              <a:t>Zobacz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wszystkie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dane</a:t>
            </a:r>
            <a:endParaRPr lang="en-US" dirty="0" err="1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2908659-B4EA-7399-75FF-15DB5D3738E8}"/>
              </a:ext>
            </a:extLst>
          </p:cNvPr>
          <p:cNvSpPr/>
          <p:nvPr/>
        </p:nvSpPr>
        <p:spPr>
          <a:xfrm flipH="1">
            <a:off x="1904999" y="2939142"/>
            <a:ext cx="402772" cy="7075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5E1B631-904E-49F1-5AD9-78081C76D903}"/>
              </a:ext>
            </a:extLst>
          </p:cNvPr>
          <p:cNvSpPr/>
          <p:nvPr/>
        </p:nvSpPr>
        <p:spPr>
          <a:xfrm rot="-5400000" flipH="1">
            <a:off x="1986642" y="4555672"/>
            <a:ext cx="424543" cy="82731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1366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C24348EA1CFB4D94024447C27D9F97" ma:contentTypeVersion="2" ma:contentTypeDescription="Utwórz nowy dokument." ma:contentTypeScope="" ma:versionID="bb505db48f98a852429c084885f70498">
  <xsd:schema xmlns:xsd="http://www.w3.org/2001/XMLSchema" xmlns:xs="http://www.w3.org/2001/XMLSchema" xmlns:p="http://schemas.microsoft.com/office/2006/metadata/properties" xmlns:ns2="7267d6fb-a9c9-4dfd-81de-1326a5a5b312" targetNamespace="http://schemas.microsoft.com/office/2006/metadata/properties" ma:root="true" ma:fieldsID="f4573353aa1add77ce0680e7ac1b8f2a" ns2:_="">
    <xsd:import namespace="7267d6fb-a9c9-4dfd-81de-1326a5a5b3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67d6fb-a9c9-4dfd-81de-1326a5a5b3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55879E-4C13-4AE0-AE84-1472914FCA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053CA-6268-43BB-A3DA-58C69B89316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D3B7491-54D2-4BE5-AF76-FDAD6B6455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67d6fb-a9c9-4dfd-81de-1326a5a5b3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603</TotalTime>
  <Words>269</Words>
  <Application>Microsoft Office PowerPoint</Application>
  <PresentationFormat>Panoramiczny</PresentationFormat>
  <Paragraphs>44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Prezentacja programu PowerPoint</vt:lpstr>
      <vt:lpstr>HISTORIA PROJEKTU</vt:lpstr>
      <vt:lpstr>CZŁONKOWIE PROJEKTU </vt:lpstr>
      <vt:lpstr>ZAŁOŻENIA</vt:lpstr>
      <vt:lpstr>Prezentacja programu PowerPoint</vt:lpstr>
      <vt:lpstr>ODBIORCY PROJEKTU</vt:lpstr>
      <vt:lpstr>ZAUFANE REZPOZYTORIUM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Dudek</dc:creator>
  <cp:lastModifiedBy>Helena Gałek</cp:lastModifiedBy>
  <cp:revision>357</cp:revision>
  <dcterms:created xsi:type="dcterms:W3CDTF">2023-04-11T09:30:21Z</dcterms:created>
  <dcterms:modified xsi:type="dcterms:W3CDTF">2023-07-06T09:05:32Z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0x01010088C24348EA1CFB4D94024447C27D9F97</vt:lpwstr>
  </property>
</Properties>
</file>